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69A0FF-41C5-42CB-9CBD-2B6D4C1C8198}" v="2" dt="2025-11-28T11:12:41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71" d="100"/>
          <a:sy n="71" d="100"/>
        </p:scale>
        <p:origin x="2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y Head" userId="086c1fd8-f42d-41a2-ac1f-2c4646f643ac" providerId="ADAL" clId="{7B373D53-FC09-4302-94CC-F9E811D6FC2F}"/>
    <pc:docChg chg="modSld">
      <pc:chgData name="Guy Head" userId="086c1fd8-f42d-41a2-ac1f-2c4646f643ac" providerId="ADAL" clId="{7B373D53-FC09-4302-94CC-F9E811D6FC2F}" dt="2025-11-28T11:12:41.023" v="1" actId="1076"/>
      <pc:docMkLst>
        <pc:docMk/>
      </pc:docMkLst>
      <pc:sldChg chg="modSp">
        <pc:chgData name="Guy Head" userId="086c1fd8-f42d-41a2-ac1f-2c4646f643ac" providerId="ADAL" clId="{7B373D53-FC09-4302-94CC-F9E811D6FC2F}" dt="2025-11-28T11:12:08.305" v="0" actId="1076"/>
        <pc:sldMkLst>
          <pc:docMk/>
          <pc:sldMk cId="4041926346" sldId="257"/>
        </pc:sldMkLst>
        <pc:picChg chg="mod">
          <ac:chgData name="Guy Head" userId="086c1fd8-f42d-41a2-ac1f-2c4646f643ac" providerId="ADAL" clId="{7B373D53-FC09-4302-94CC-F9E811D6FC2F}" dt="2025-11-28T11:12:08.305" v="0" actId="1076"/>
          <ac:picMkLst>
            <pc:docMk/>
            <pc:sldMk cId="4041926346" sldId="257"/>
            <ac:picMk id="1026" creationId="{964CE0B6-30D8-C0C3-6E24-6FE40D81EEA5}"/>
          </ac:picMkLst>
        </pc:picChg>
      </pc:sldChg>
      <pc:sldChg chg="modSp">
        <pc:chgData name="Guy Head" userId="086c1fd8-f42d-41a2-ac1f-2c4646f643ac" providerId="ADAL" clId="{7B373D53-FC09-4302-94CC-F9E811D6FC2F}" dt="2025-11-28T11:12:41.023" v="1" actId="1076"/>
        <pc:sldMkLst>
          <pc:docMk/>
          <pc:sldMk cId="3552453199" sldId="258"/>
        </pc:sldMkLst>
        <pc:picChg chg="mod">
          <ac:chgData name="Guy Head" userId="086c1fd8-f42d-41a2-ac1f-2c4646f643ac" providerId="ADAL" clId="{7B373D53-FC09-4302-94CC-F9E811D6FC2F}" dt="2025-11-28T11:12:41.023" v="1" actId="1076"/>
          <ac:picMkLst>
            <pc:docMk/>
            <pc:sldMk cId="3552453199" sldId="258"/>
            <ac:picMk id="2050" creationId="{3EC2CB85-1D69-12CF-E256-CA161B8A7881}"/>
          </ac:picMkLst>
        </pc:picChg>
      </pc:sldChg>
    </pc:docChg>
  </pc:docChgLst>
  <pc:docChgLst>
    <pc:chgData name="Tom Denman" userId="16eaee01-4856-417b-bf3c-ccc5a54ded39" providerId="ADAL" clId="{DFB7337D-84DC-4791-9D1C-FD2BA3493A66}"/>
    <pc:docChg chg="custSel addSld delSld modSld">
      <pc:chgData name="Tom Denman" userId="16eaee01-4856-417b-bf3c-ccc5a54ded39" providerId="ADAL" clId="{DFB7337D-84DC-4791-9D1C-FD2BA3493A66}" dt="2025-02-11T15:49:41.122" v="11" actId="47"/>
      <pc:docMkLst>
        <pc:docMk/>
      </pc:docMkLst>
      <pc:sldChg chg="del">
        <pc:chgData name="Tom Denman" userId="16eaee01-4856-417b-bf3c-ccc5a54ded39" providerId="ADAL" clId="{DFB7337D-84DC-4791-9D1C-FD2BA3493A66}" dt="2025-02-11T15:49:41.122" v="11" actId="47"/>
        <pc:sldMkLst>
          <pc:docMk/>
          <pc:sldMk cId="109857222" sldId="256"/>
        </pc:sldMkLst>
      </pc:sldChg>
      <pc:sldChg chg="addSp delSp modSp new mod setBg">
        <pc:chgData name="Tom Denman" userId="16eaee01-4856-417b-bf3c-ccc5a54ded39" providerId="ADAL" clId="{DFB7337D-84DC-4791-9D1C-FD2BA3493A66}" dt="2025-02-11T15:48:29.976" v="4" actId="27614"/>
        <pc:sldMkLst>
          <pc:docMk/>
          <pc:sldMk cId="4041926346" sldId="257"/>
        </pc:sldMkLst>
      </pc:sldChg>
      <pc:sldChg chg="addSp delSp modSp new mod setBg">
        <pc:chgData name="Tom Denman" userId="16eaee01-4856-417b-bf3c-ccc5a54ded39" providerId="ADAL" clId="{DFB7337D-84DC-4791-9D1C-FD2BA3493A66}" dt="2025-02-11T15:48:41.957" v="7" actId="27614"/>
        <pc:sldMkLst>
          <pc:docMk/>
          <pc:sldMk cId="3552453199" sldId="258"/>
        </pc:sldMkLst>
      </pc:sldChg>
      <pc:sldChg chg="addSp delSp modSp new mod setBg">
        <pc:chgData name="Tom Denman" userId="16eaee01-4856-417b-bf3c-ccc5a54ded39" providerId="ADAL" clId="{DFB7337D-84DC-4791-9D1C-FD2BA3493A66}" dt="2025-02-11T15:48:59.739" v="10" actId="26606"/>
        <pc:sldMkLst>
          <pc:docMk/>
          <pc:sldMk cId="931750285" sldId="25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A close-up of a diagram&#10;&#10;Description automatically generated">
            <a:extLst>
              <a:ext uri="{FF2B5EF4-FFF2-40B4-BE49-F238E27FC236}">
                <a16:creationId xmlns:a16="http://schemas.microsoft.com/office/drawing/2014/main" id="{964CE0B6-30D8-C0C3-6E24-6FE40D81EEA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-1504" y="-160083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926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050" name="Picture 2" descr="A close-up of a computer screen&#10;&#10;Description automatically generated">
            <a:extLst>
              <a:ext uri="{FF2B5EF4-FFF2-40B4-BE49-F238E27FC236}">
                <a16:creationId xmlns:a16="http://schemas.microsoft.com/office/drawing/2014/main" id="{3EC2CB85-1D69-12CF-E256-CA161B8A788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/>
        </p:blipFill>
        <p:spPr bwMode="auto">
          <a:xfrm>
            <a:off x="20" y="0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245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307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62823E52-C6FB-19EF-088D-E6A6C7DF4BE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750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E3FCF5BA326645B8BCC444BFBBB99F" ma:contentTypeVersion="14" ma:contentTypeDescription="Create a new document." ma:contentTypeScope="" ma:versionID="745923232d237430f4efefe5293a4063">
  <xsd:schema xmlns:xsd="http://www.w3.org/2001/XMLSchema" xmlns:xs="http://www.w3.org/2001/XMLSchema" xmlns:p="http://schemas.microsoft.com/office/2006/metadata/properties" xmlns:ns2="ac7f9f64-6e34-494e-93f9-daf8f42754f7" xmlns:ns3="ea1e48e1-5345-418d-83a6-2dc2747f72cd" targetNamespace="http://schemas.microsoft.com/office/2006/metadata/properties" ma:root="true" ma:fieldsID="8d3029182cd3d4adbb6437975d3c4f42" ns2:_="" ns3:_="">
    <xsd:import namespace="ac7f9f64-6e34-494e-93f9-daf8f42754f7"/>
    <xsd:import namespace="ea1e48e1-5345-418d-83a6-2dc2747f72c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7f9f64-6e34-494e-93f9-daf8f42754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323a573-f4b2-49c1-a657-d409971bfa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1e48e1-5345-418d-83a6-2dc2747f72c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41797bf-1341-4ce2-8967-d8a563406433}" ma:internalName="TaxCatchAll" ma:showField="CatchAllData" ma:web="ea1e48e1-5345-418d-83a6-2dc2747f72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1e48e1-5345-418d-83a6-2dc2747f72cd" xsi:nil="true"/>
    <lcf76f155ced4ddcb4097134ff3c332f xmlns="ac7f9f64-6e34-494e-93f9-daf8f42754f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B78FB3C-7E77-4F0A-A1FB-B91F5DAD8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7f9f64-6e34-494e-93f9-daf8f42754f7"/>
    <ds:schemaRef ds:uri="ea1e48e1-5345-418d-83a6-2dc2747f7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3BD7692-3DBA-428D-B162-C948B8595A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2E40C2-DDED-45A4-8F5B-E7A66AD26884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ea1e48e1-5345-418d-83a6-2dc2747f72cd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ac7f9f64-6e34-494e-93f9-daf8f42754f7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Guy Head</cp:lastModifiedBy>
  <cp:revision>1</cp:revision>
  <dcterms:created xsi:type="dcterms:W3CDTF">2025-02-11T15:47:10Z</dcterms:created>
  <dcterms:modified xsi:type="dcterms:W3CDTF">2025-11-28T11:12:51Z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0x01010088E3FCF5BA326645B8BCC444BFBBB99F</vt:lpwstr>
  </property>
  <property fmtid="{D5CDD505-2E9C-101B-9397-08002B2CF9AE}" pid="3" name="MediaServiceImageTags">
    <vt:lpwstr/>
  </property>
</Properties>
</file>